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71" r:id="rId15"/>
    <p:sldId id="273" r:id="rId16"/>
    <p:sldId id="274" r:id="rId17"/>
    <p:sldId id="275" r:id="rId18"/>
    <p:sldId id="276" r:id="rId19"/>
    <p:sldId id="277" r:id="rId20"/>
    <p:sldId id="282" r:id="rId21"/>
    <p:sldId id="279" r:id="rId22"/>
    <p:sldId id="280" r:id="rId23"/>
    <p:sldId id="278" r:id="rId24"/>
    <p:sldId id="281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4" r:id="rId36"/>
    <p:sldId id="293" r:id="rId37"/>
    <p:sldId id="295" r:id="rId38"/>
    <p:sldId id="297" r:id="rId39"/>
    <p:sldId id="296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08A4-7F9A-452F-9E6E-3F0B75EEAC4C}" type="datetimeFigureOut">
              <a:rPr lang="en-US" smtClean="0"/>
              <a:t>11-Jun-19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D28C-2E6E-4F6B-81E5-27F1DF18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73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08A4-7F9A-452F-9E6E-3F0B75EEAC4C}" type="datetimeFigureOut">
              <a:rPr lang="en-US" smtClean="0"/>
              <a:t>11-Jun-19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D28C-2E6E-4F6B-81E5-27F1DF18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56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08A4-7F9A-452F-9E6E-3F0B75EEAC4C}" type="datetimeFigureOut">
              <a:rPr lang="en-US" smtClean="0"/>
              <a:t>11-Jun-19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D28C-2E6E-4F6B-81E5-27F1DF18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10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08A4-7F9A-452F-9E6E-3F0B75EEAC4C}" type="datetimeFigureOut">
              <a:rPr lang="en-US" smtClean="0"/>
              <a:t>11-Jun-19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D28C-2E6E-4F6B-81E5-27F1DF18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9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08A4-7F9A-452F-9E6E-3F0B75EEAC4C}" type="datetimeFigureOut">
              <a:rPr lang="en-US" smtClean="0"/>
              <a:t>11-Jun-19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D28C-2E6E-4F6B-81E5-27F1DF18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56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08A4-7F9A-452F-9E6E-3F0B75EEAC4C}" type="datetimeFigureOut">
              <a:rPr lang="en-US" smtClean="0"/>
              <a:t>11-Jun-19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D28C-2E6E-4F6B-81E5-27F1DF18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076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08A4-7F9A-452F-9E6E-3F0B75EEAC4C}" type="datetimeFigureOut">
              <a:rPr lang="en-US" smtClean="0"/>
              <a:t>11-Jun-19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D28C-2E6E-4F6B-81E5-27F1DF18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08A4-7F9A-452F-9E6E-3F0B75EEAC4C}" type="datetimeFigureOut">
              <a:rPr lang="en-US" smtClean="0"/>
              <a:t>11-Jun-19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D28C-2E6E-4F6B-81E5-27F1DF18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914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08A4-7F9A-452F-9E6E-3F0B75EEAC4C}" type="datetimeFigureOut">
              <a:rPr lang="en-US" smtClean="0"/>
              <a:t>11-Jun-19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D28C-2E6E-4F6B-81E5-27F1DF18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7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08A4-7F9A-452F-9E6E-3F0B75EEAC4C}" type="datetimeFigureOut">
              <a:rPr lang="en-US" smtClean="0"/>
              <a:t>11-Jun-19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D28C-2E6E-4F6B-81E5-27F1DF18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96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08A4-7F9A-452F-9E6E-3F0B75EEAC4C}" type="datetimeFigureOut">
              <a:rPr lang="en-US" smtClean="0"/>
              <a:t>11-Jun-19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D28C-2E6E-4F6B-81E5-27F1DF18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24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608A4-7F9A-452F-9E6E-3F0B75EEAC4C}" type="datetimeFigureOut">
              <a:rPr lang="en-US" smtClean="0"/>
              <a:t>11-Jun-19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9D28C-2E6E-4F6B-81E5-27F1DF18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93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512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92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64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25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92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345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" y="0"/>
            <a:ext cx="9140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474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302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96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" y="0"/>
            <a:ext cx="9140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79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758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63"/>
            <a:ext cx="9144000" cy="682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597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31"/>
            <a:ext cx="9144000" cy="681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94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77"/>
            <a:ext cx="9144000" cy="679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558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8" y="0"/>
            <a:ext cx="8988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634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16"/>
            <a:ext cx="9144000" cy="672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774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301"/>
            <a:ext cx="9144000" cy="667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93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9"/>
            <a:ext cx="9144000" cy="685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58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864"/>
            <a:ext cx="9144000" cy="666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31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101"/>
            <a:ext cx="9144000" cy="672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52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" y="0"/>
            <a:ext cx="9140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62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4" y="0"/>
            <a:ext cx="89597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12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96"/>
            <a:ext cx="9144000" cy="682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2824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98"/>
            <a:ext cx="9144000" cy="67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720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4" y="0"/>
            <a:ext cx="88956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449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93"/>
            <a:ext cx="9144000" cy="684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78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5" y="0"/>
            <a:ext cx="90298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804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" y="0"/>
            <a:ext cx="91379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42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" y="0"/>
            <a:ext cx="9140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557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4"/>
            <a:ext cx="9144000" cy="685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811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5"/>
            <a:ext cx="9144000" cy="685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497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03"/>
            <a:ext cx="9144000" cy="677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716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" y="0"/>
            <a:ext cx="89971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1735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402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4132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98"/>
            <a:ext cx="9144000" cy="684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6488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8" y="0"/>
            <a:ext cx="8967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8913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800"/>
            <a:ext cx="91440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64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91"/>
            <a:ext cx="9144000" cy="648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240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182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362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925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2"/>
            <a:ext cx="9144000" cy="685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9035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8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0650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900"/>
            <a:ext cx="9144000" cy="642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264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" y="0"/>
            <a:ext cx="9131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656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3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081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254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" y="0"/>
            <a:ext cx="91409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18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0</Words>
  <Application>Microsoft Office PowerPoint</Application>
  <PresentationFormat>On-screen Show (4:3)</PresentationFormat>
  <Paragraphs>0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Kiran</dc:creator>
  <cp:lastModifiedBy>Kiran</cp:lastModifiedBy>
  <cp:revision>8</cp:revision>
  <dcterms:created xsi:type="dcterms:W3CDTF">2019-06-11T08:38:17Z</dcterms:created>
  <dcterms:modified xsi:type="dcterms:W3CDTF">2019-06-11T09:58:54Z</dcterms:modified>
</cp:coreProperties>
</file>