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4"/>
  </p:notes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DCEDB-C6DC-4110-93A6-81A7D2566598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1D2B2-241B-410E-B521-003261B899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1D2B2-241B-410E-B521-003261B899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DBAE9E-CD29-4F55-9AEE-60298B40B2AF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FBD07-0B28-42E1-AD9F-3FD9F93E5F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371600"/>
            <a:ext cx="5791200" cy="1894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DEMAND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E:\Documents and Settings\kiran\Desktop\reas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E:\Documents and Settings\kiran\Desktop\demand curve 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153400" cy="570738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Documents and Settings\kiran\Desktop\exceptio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52228"/>
            <a:ext cx="6524086" cy="55723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124200" y="2362200"/>
            <a:ext cx="28866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DEMAND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289" name="Picture 1" descr="E:\Documents and Settings\kiran\Desktop\Introdu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79248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demand introdu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demand introduc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 descr="slide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Documents and Settings\kiran\Desktop\demand-analysis-12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04900" y="828675"/>
            <a:ext cx="6934200" cy="5200650"/>
          </a:xfrm>
          <a:prstGeom prst="rect">
            <a:avLst/>
          </a:prstGeom>
          <a:ln w="2286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Documents and Settings\kiran\Desktop\slide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E:\Documents and Settings\kiran\Desktop\determinants-of-demand-2-6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066800"/>
            <a:ext cx="6076950" cy="479583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Documents and Settings\kiran\Desktop\demand fuc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"/>
            <a:ext cx="8022158" cy="60229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:\Documents and Settings\kiran\Desktop\law of dema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54258" cy="6197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Documents and Settings\kiran\Desktop\demand curve 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0"/>
            <a:ext cx="9220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3</Words>
  <Application>Microsoft Office PowerPoint</Application>
  <PresentationFormat>On-screen Show (4:3)</PresentationFormat>
  <Paragraphs>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DEMAND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sai</dc:creator>
  <cp:lastModifiedBy>kiran</cp:lastModifiedBy>
  <cp:revision>8</cp:revision>
  <dcterms:created xsi:type="dcterms:W3CDTF">2019-06-13T04:43:54Z</dcterms:created>
  <dcterms:modified xsi:type="dcterms:W3CDTF">2019-06-14T05:33:49Z</dcterms:modified>
</cp:coreProperties>
</file>